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Re-new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37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Physical and Mental will play </a:t>
            </a:r>
            <a:r>
              <a:rPr lang="en-US" sz="4400" dirty="0" smtClean="0"/>
              <a:t>Charades</a:t>
            </a:r>
          </a:p>
          <a:p>
            <a:r>
              <a:rPr lang="en-US" sz="4400" dirty="0" smtClean="0"/>
              <a:t>Social Emotional and Spiritual will play Charades</a:t>
            </a:r>
            <a:endParaRPr lang="en-US" sz="4400" dirty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110146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One team (Physical) will choose an activity representative of its group</a:t>
            </a:r>
          </a:p>
          <a:p>
            <a:pPr lvl="1"/>
            <a:r>
              <a:rPr lang="en-US" sz="4400" dirty="0" smtClean="0"/>
              <a:t>For example, Physical might choose baseball</a:t>
            </a:r>
          </a:p>
        </p:txBody>
      </p:sp>
    </p:spTree>
    <p:extLst>
      <p:ext uri="{BB962C8B-B14F-4D97-AF65-F5344CB8AC3E}">
        <p14:creationId xmlns:p14="http://schemas.microsoft.com/office/powerpoint/2010/main" xmlns="" val="312548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The other team </a:t>
            </a:r>
            <a:r>
              <a:rPr lang="en-US" sz="4400" dirty="0" smtClean="0"/>
              <a:t>(Mental) </a:t>
            </a:r>
            <a:r>
              <a:rPr lang="en-US" sz="4400" dirty="0"/>
              <a:t>will choose one person to be the actor</a:t>
            </a:r>
          </a:p>
          <a:p>
            <a:r>
              <a:rPr lang="en-US" sz="4400" dirty="0" smtClean="0"/>
              <a:t>Team Physical will write the activity on a small piece of paper and give it to the actor in Team Mental.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0697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6415" y="1357803"/>
            <a:ext cx="9905999" cy="3541714"/>
          </a:xfrm>
        </p:spPr>
        <p:txBody>
          <a:bodyPr>
            <a:noAutofit/>
          </a:bodyPr>
          <a:lstStyle/>
          <a:p>
            <a:r>
              <a:rPr lang="en-US" sz="4400" dirty="0" smtClean="0"/>
              <a:t>The actor in Team Mental will act out the activity without speaking or moving his/her lips.</a:t>
            </a:r>
          </a:p>
          <a:p>
            <a:r>
              <a:rPr lang="en-US" sz="4400" dirty="0" smtClean="0"/>
              <a:t>Team Mental will try to guess what the activity is.</a:t>
            </a:r>
          </a:p>
          <a:p>
            <a:pPr marL="0" indent="0">
              <a:buNone/>
            </a:pPr>
            <a:r>
              <a:rPr lang="en-US" sz="4400" dirty="0" smtClean="0"/>
              <a:t>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0936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Team </a:t>
            </a:r>
            <a:r>
              <a:rPr lang="en-US" sz="4400" dirty="0" smtClean="0"/>
              <a:t>Mental </a:t>
            </a:r>
            <a:r>
              <a:rPr lang="en-US" sz="4400" dirty="0"/>
              <a:t>may ask questions and the actor may respond by shaking or </a:t>
            </a:r>
            <a:r>
              <a:rPr lang="en-US" sz="4400" dirty="0" smtClean="0"/>
              <a:t>nodding his/her head.</a:t>
            </a:r>
          </a:p>
          <a:p>
            <a:r>
              <a:rPr lang="en-US" sz="4400" dirty="0" smtClean="0"/>
              <a:t>The actor has three minutes for Team Mental to try to guess the correct answer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10452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If Team Mental guesses correctly, they win a point.</a:t>
            </a:r>
          </a:p>
          <a:p>
            <a:r>
              <a:rPr lang="en-US" sz="4400" dirty="0" smtClean="0"/>
              <a:t>The game repeats with Team Mental selecting an activity and Team Physical acting it.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239703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Continue playing until everyone has had the opportunity to be the actor.</a:t>
            </a:r>
          </a:p>
          <a:p>
            <a:r>
              <a:rPr lang="en-US" sz="4400" dirty="0" smtClean="0"/>
              <a:t>Add up the team points</a:t>
            </a:r>
          </a:p>
        </p:txBody>
      </p:sp>
    </p:spTree>
    <p:extLst>
      <p:ext uri="{BB962C8B-B14F-4D97-AF65-F5344CB8AC3E}">
        <p14:creationId xmlns:p14="http://schemas.microsoft.com/office/powerpoint/2010/main" xmlns="" val="164497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Each student will write one goal in each area to create a balanced program to Sharpen the Saw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6206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01397883"/>
              </p:ext>
            </p:extLst>
          </p:nvPr>
        </p:nvGraphicFramePr>
        <p:xfrm>
          <a:off x="1141413" y="2249488"/>
          <a:ext cx="9906000" cy="5638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953000"/>
                <a:gridCol w="495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Physical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baseline="0" dirty="0" smtClean="0"/>
                        <a:t> </a:t>
                      </a:r>
                      <a:r>
                        <a:rPr lang="en-US" sz="2800" baseline="0" dirty="0" smtClean="0"/>
                        <a:t>Walk two miles three times a week</a:t>
                      </a:r>
                      <a:endParaRPr lang="en-US" sz="2800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Social Emotional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sz="2800" baseline="0" dirty="0" smtClean="0"/>
                        <a:t>   Spend time talking with a friend you haven’t  </a:t>
                      </a:r>
                      <a:br>
                        <a:rPr lang="en-US" sz="2800" baseline="0" dirty="0" smtClean="0"/>
                      </a:br>
                      <a:r>
                        <a:rPr lang="en-US" sz="2800" baseline="0" dirty="0" smtClean="0"/>
                        <a:t>   seen for a while 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Mental</a:t>
                      </a:r>
                    </a:p>
                    <a:p>
                      <a:endParaRPr lang="en-US" sz="2800" dirty="0" smtClean="0"/>
                    </a:p>
                    <a:p>
                      <a:r>
                        <a:rPr lang="en-US" sz="2800" b="1" dirty="0" smtClean="0"/>
                        <a:t>Read one book this marking period</a:t>
                      </a:r>
                    </a:p>
                    <a:p>
                      <a:endParaRPr lang="en-US" b="1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Spiritual</a:t>
                      </a:r>
                    </a:p>
                    <a:p>
                      <a:pPr algn="l"/>
                      <a:endParaRPr lang="en-US" sz="2800" b="1" dirty="0" smtClean="0"/>
                    </a:p>
                    <a:p>
                      <a:pPr algn="l"/>
                      <a:r>
                        <a:rPr lang="en-US" sz="2800" b="1" dirty="0" smtClean="0"/>
                        <a:t>  Attend a</a:t>
                      </a:r>
                      <a:r>
                        <a:rPr lang="en-US" sz="2800" b="1" baseline="0" dirty="0" smtClean="0"/>
                        <a:t> worship service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878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Have a balanced program for self-renewal in four areas: Physical, Social-Emotional, Mental and Spiritual.</a:t>
            </a:r>
          </a:p>
          <a:p>
            <a:r>
              <a:rPr lang="en-US" sz="4000" dirty="0" smtClean="0"/>
              <a:t>How?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67389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Eating healthy, sleeping well, exercising and relaxing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220271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emotional area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Feeling secure and safe, building relationships, repairing relationships, maintaining relationships, serving others, and laughter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29677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Learning new skills, reading and writing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0601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Spiritual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Spending time in nature, expanding spiritual self through meditation, music, art, prayer or service, keeping a journal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42625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400" dirty="0" smtClean="0"/>
              <a:t>Divide into four groups (no more than six in each group)</a:t>
            </a:r>
          </a:p>
          <a:p>
            <a:pPr lvl="1"/>
            <a:r>
              <a:rPr lang="en-US" sz="4400" dirty="0" smtClean="0"/>
              <a:t>Physical</a:t>
            </a:r>
          </a:p>
          <a:p>
            <a:pPr lvl="1"/>
            <a:r>
              <a:rPr lang="en-US" sz="4400" dirty="0" smtClean="0"/>
              <a:t>Social Emotional</a:t>
            </a:r>
          </a:p>
          <a:p>
            <a:pPr lvl="1"/>
            <a:r>
              <a:rPr lang="en-US" sz="4400" dirty="0" smtClean="0"/>
              <a:t>Mental</a:t>
            </a:r>
          </a:p>
          <a:p>
            <a:pPr lvl="1"/>
            <a:r>
              <a:rPr lang="en-US" sz="4400" dirty="0" smtClean="0"/>
              <a:t>Spiritual</a:t>
            </a:r>
          </a:p>
          <a:p>
            <a:pPr lvl="4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2918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Combine groups</a:t>
            </a:r>
          </a:p>
          <a:p>
            <a:pPr lvl="1"/>
            <a:r>
              <a:rPr lang="en-US" sz="4400" dirty="0" smtClean="0"/>
              <a:t>Physical and Mental</a:t>
            </a:r>
          </a:p>
          <a:p>
            <a:pPr lvl="1"/>
            <a:r>
              <a:rPr lang="en-US" sz="4400" dirty="0" smtClean="0"/>
              <a:t>Social Emotional and Spiritual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7191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Sharpen the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Each group will be a team</a:t>
            </a:r>
          </a:p>
          <a:p>
            <a:r>
              <a:rPr lang="en-US" sz="4400" dirty="0" smtClean="0"/>
              <a:t>Teams will play charades against the other team</a:t>
            </a:r>
          </a:p>
        </p:txBody>
      </p:sp>
    </p:spTree>
    <p:extLst>
      <p:ext uri="{BB962C8B-B14F-4D97-AF65-F5344CB8AC3E}">
        <p14:creationId xmlns:p14="http://schemas.microsoft.com/office/powerpoint/2010/main" xmlns="" val="2890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102</TotalTime>
  <Words>382</Words>
  <Application>Microsoft Office PowerPoint</Application>
  <PresentationFormat>Custom</PresentationFormat>
  <Paragraphs>67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Circuit</vt:lpstr>
      <vt:lpstr>Sharpen the saw</vt:lpstr>
      <vt:lpstr>Sharpen the saw</vt:lpstr>
      <vt:lpstr>Physical area</vt:lpstr>
      <vt:lpstr>Social emotional area </vt:lpstr>
      <vt:lpstr>Mental area</vt:lpstr>
      <vt:lpstr>Spiritual area</vt:lpstr>
      <vt:lpstr>Sharpen the saw</vt:lpstr>
      <vt:lpstr>Sharpen the saw</vt:lpstr>
      <vt:lpstr>Sharpen the saw</vt:lpstr>
      <vt:lpstr>charades</vt:lpstr>
      <vt:lpstr>charades</vt:lpstr>
      <vt:lpstr>Charades</vt:lpstr>
      <vt:lpstr>charades</vt:lpstr>
      <vt:lpstr>charades</vt:lpstr>
      <vt:lpstr>charades</vt:lpstr>
      <vt:lpstr>charades</vt:lpstr>
      <vt:lpstr>Sharpen the saw</vt:lpstr>
      <vt:lpstr>Sharpen the saw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Sharpen the saw</dc:title>
  <dc:creator>rosemary little</dc:creator>
  <cp:lastModifiedBy>NHBOE</cp:lastModifiedBy>
  <cp:revision>13</cp:revision>
  <dcterms:created xsi:type="dcterms:W3CDTF">2013-10-14T17:16:44Z</dcterms:created>
  <dcterms:modified xsi:type="dcterms:W3CDTF">2013-10-15T17:13:42Z</dcterms:modified>
</cp:coreProperties>
</file>